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55" d="100"/>
          <a:sy n="55" d="100"/>
        </p:scale>
        <p:origin x="7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CF693651-553E-455F-89DF-EE77F8D55940}" type="datetimeFigureOut">
              <a:rPr lang="en-US" smtClean="0"/>
              <a:t>6/8/2020</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0124C69-E291-4FD6-A665-B768372B4F73}"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3660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693651-553E-455F-89DF-EE77F8D55940}"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24C69-E291-4FD6-A665-B768372B4F73}" type="slidenum">
              <a:rPr lang="en-US" smtClean="0"/>
              <a:t>‹#›</a:t>
            </a:fld>
            <a:endParaRPr lang="en-US"/>
          </a:p>
        </p:txBody>
      </p:sp>
    </p:spTree>
    <p:extLst>
      <p:ext uri="{BB962C8B-B14F-4D97-AF65-F5344CB8AC3E}">
        <p14:creationId xmlns:p14="http://schemas.microsoft.com/office/powerpoint/2010/main" val="1983446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693651-553E-455F-89DF-EE77F8D55940}"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24C69-E291-4FD6-A665-B768372B4F73}" type="slidenum">
              <a:rPr lang="en-US" smtClean="0"/>
              <a:t>‹#›</a:t>
            </a:fld>
            <a:endParaRPr lang="en-US"/>
          </a:p>
        </p:txBody>
      </p:sp>
    </p:spTree>
    <p:extLst>
      <p:ext uri="{BB962C8B-B14F-4D97-AF65-F5344CB8AC3E}">
        <p14:creationId xmlns:p14="http://schemas.microsoft.com/office/powerpoint/2010/main" val="3770301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693651-553E-455F-89DF-EE77F8D55940}"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24C69-E291-4FD6-A665-B768372B4F73}" type="slidenum">
              <a:rPr lang="en-US" smtClean="0"/>
              <a:t>‹#›</a:t>
            </a:fld>
            <a:endParaRPr lang="en-US"/>
          </a:p>
        </p:txBody>
      </p:sp>
    </p:spTree>
    <p:extLst>
      <p:ext uri="{BB962C8B-B14F-4D97-AF65-F5344CB8AC3E}">
        <p14:creationId xmlns:p14="http://schemas.microsoft.com/office/powerpoint/2010/main" val="3516501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693651-553E-455F-89DF-EE77F8D55940}"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24C69-E291-4FD6-A665-B768372B4F73}"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6106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693651-553E-455F-89DF-EE77F8D55940}" type="datetimeFigureOut">
              <a:rPr lang="en-US" smtClean="0"/>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124C69-E291-4FD6-A665-B768372B4F73}" type="slidenum">
              <a:rPr lang="en-US" smtClean="0"/>
              <a:t>‹#›</a:t>
            </a:fld>
            <a:endParaRPr lang="en-US"/>
          </a:p>
        </p:txBody>
      </p:sp>
    </p:spTree>
    <p:extLst>
      <p:ext uri="{BB962C8B-B14F-4D97-AF65-F5344CB8AC3E}">
        <p14:creationId xmlns:p14="http://schemas.microsoft.com/office/powerpoint/2010/main" val="965227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693651-553E-455F-89DF-EE77F8D55940}" type="datetimeFigureOut">
              <a:rPr lang="en-US" smtClean="0"/>
              <a:t>6/8/2020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124C69-E291-4FD6-A665-B768372B4F73}" type="slidenum">
              <a:rPr lang="en-US" smtClean="0"/>
              <a:t>‹#›</a:t>
            </a:fld>
            <a:endParaRPr lang="en-US"/>
          </a:p>
        </p:txBody>
      </p:sp>
    </p:spTree>
    <p:extLst>
      <p:ext uri="{BB962C8B-B14F-4D97-AF65-F5344CB8AC3E}">
        <p14:creationId xmlns:p14="http://schemas.microsoft.com/office/powerpoint/2010/main" val="1948236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693651-553E-455F-89DF-EE77F8D55940}" type="datetimeFigureOut">
              <a:rPr lang="en-US" smtClean="0"/>
              <a:t>6/8/2020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124C69-E291-4FD6-A665-B768372B4F73}" type="slidenum">
              <a:rPr lang="en-US" smtClean="0"/>
              <a:t>‹#›</a:t>
            </a:fld>
            <a:endParaRPr lang="en-US"/>
          </a:p>
        </p:txBody>
      </p:sp>
    </p:spTree>
    <p:extLst>
      <p:ext uri="{BB962C8B-B14F-4D97-AF65-F5344CB8AC3E}">
        <p14:creationId xmlns:p14="http://schemas.microsoft.com/office/powerpoint/2010/main" val="278438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693651-553E-455F-89DF-EE77F8D55940}" type="datetimeFigureOut">
              <a:rPr lang="en-US" smtClean="0"/>
              <a:t>6/8/2020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124C69-E291-4FD6-A665-B768372B4F73}" type="slidenum">
              <a:rPr lang="en-US" smtClean="0"/>
              <a:t>‹#›</a:t>
            </a:fld>
            <a:endParaRPr lang="en-US"/>
          </a:p>
        </p:txBody>
      </p:sp>
    </p:spTree>
    <p:extLst>
      <p:ext uri="{BB962C8B-B14F-4D97-AF65-F5344CB8AC3E}">
        <p14:creationId xmlns:p14="http://schemas.microsoft.com/office/powerpoint/2010/main" val="965275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693651-553E-455F-89DF-EE77F8D55940}" type="datetimeFigureOut">
              <a:rPr lang="en-US" smtClean="0"/>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124C69-E291-4FD6-A665-B768372B4F73}" type="slidenum">
              <a:rPr lang="en-US" smtClean="0"/>
              <a:t>‹#›</a:t>
            </a:fld>
            <a:endParaRPr lang="en-US"/>
          </a:p>
        </p:txBody>
      </p:sp>
    </p:spTree>
    <p:extLst>
      <p:ext uri="{BB962C8B-B14F-4D97-AF65-F5344CB8AC3E}">
        <p14:creationId xmlns:p14="http://schemas.microsoft.com/office/powerpoint/2010/main" val="2297101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693651-553E-455F-89DF-EE77F8D55940}" type="datetimeFigureOut">
              <a:rPr lang="en-US" smtClean="0"/>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124C69-E291-4FD6-A665-B768372B4F73}" type="slidenum">
              <a:rPr lang="en-US" smtClean="0"/>
              <a:t>‹#›</a:t>
            </a:fld>
            <a:endParaRPr lang="en-US"/>
          </a:p>
        </p:txBody>
      </p:sp>
    </p:spTree>
    <p:extLst>
      <p:ext uri="{BB962C8B-B14F-4D97-AF65-F5344CB8AC3E}">
        <p14:creationId xmlns:p14="http://schemas.microsoft.com/office/powerpoint/2010/main" val="128069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CF693651-553E-455F-89DF-EE77F8D55940}" type="datetimeFigureOut">
              <a:rPr lang="en-US" smtClean="0"/>
              <a:t>6/8/2020</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80124C69-E291-4FD6-A665-B768372B4F73}" type="slidenum">
              <a:rPr lang="en-US" smtClean="0"/>
              <a:t>‹#›</a:t>
            </a:fld>
            <a:endParaRPr lang="en-US"/>
          </a:p>
        </p:txBody>
      </p:sp>
    </p:spTree>
    <p:extLst>
      <p:ext uri="{BB962C8B-B14F-4D97-AF65-F5344CB8AC3E}">
        <p14:creationId xmlns:p14="http://schemas.microsoft.com/office/powerpoint/2010/main" val="29898512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C2C4D-DAAC-4422-AC34-FA889B818C8E}"/>
              </a:ext>
            </a:extLst>
          </p:cNvPr>
          <p:cNvSpPr>
            <a:spLocks noGrp="1"/>
          </p:cNvSpPr>
          <p:nvPr>
            <p:ph type="ctrTitle"/>
          </p:nvPr>
        </p:nvSpPr>
        <p:spPr/>
        <p:txBody>
          <a:bodyPr>
            <a:noAutofit/>
          </a:bodyPr>
          <a:lstStyle/>
          <a:p>
            <a:r>
              <a:rPr lang="en-US" sz="5400" dirty="0">
                <a:solidFill>
                  <a:srgbClr val="FF0000"/>
                </a:solidFill>
              </a:rPr>
              <a:t>Air Pollution</a:t>
            </a:r>
            <a:br>
              <a:rPr lang="en-US" sz="5400" dirty="0">
                <a:solidFill>
                  <a:srgbClr val="FF0000"/>
                </a:solidFill>
              </a:rPr>
            </a:br>
            <a:r>
              <a:rPr lang="en-US" sz="5400" dirty="0">
                <a:solidFill>
                  <a:srgbClr val="FF0000"/>
                </a:solidFill>
              </a:rPr>
              <a:t> </a:t>
            </a:r>
            <a:r>
              <a:rPr lang="en-US" sz="3600" dirty="0"/>
              <a:t>(this is my title erase it by back spacing and type your own title)</a:t>
            </a:r>
            <a:endParaRPr lang="en-US" sz="5400" dirty="0"/>
          </a:p>
        </p:txBody>
      </p:sp>
      <p:sp>
        <p:nvSpPr>
          <p:cNvPr id="3" name="Subtitle 2">
            <a:extLst>
              <a:ext uri="{FF2B5EF4-FFF2-40B4-BE49-F238E27FC236}">
                <a16:creationId xmlns:a16="http://schemas.microsoft.com/office/drawing/2014/main" id="{BFF5DFC3-403F-4D9C-8EDE-8806711441C9}"/>
              </a:ext>
            </a:extLst>
          </p:cNvPr>
          <p:cNvSpPr>
            <a:spLocks noGrp="1"/>
          </p:cNvSpPr>
          <p:nvPr>
            <p:ph type="subTitle" idx="1"/>
          </p:nvPr>
        </p:nvSpPr>
        <p:spPr/>
        <p:txBody>
          <a:bodyPr/>
          <a:lstStyle/>
          <a:p>
            <a:r>
              <a:rPr lang="en-US" dirty="0"/>
              <a:t>Erase and Type your name here</a:t>
            </a:r>
          </a:p>
        </p:txBody>
      </p:sp>
    </p:spTree>
    <p:extLst>
      <p:ext uri="{BB962C8B-B14F-4D97-AF65-F5344CB8AC3E}">
        <p14:creationId xmlns:p14="http://schemas.microsoft.com/office/powerpoint/2010/main" val="3729904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DE9F0-33BB-4AA3-BE79-8E89C75DFA1F}"/>
              </a:ext>
            </a:extLst>
          </p:cNvPr>
          <p:cNvSpPr>
            <a:spLocks noGrp="1"/>
          </p:cNvSpPr>
          <p:nvPr>
            <p:ph type="title"/>
          </p:nvPr>
        </p:nvSpPr>
        <p:spPr/>
        <p:txBody>
          <a:bodyPr/>
          <a:lstStyle/>
          <a:p>
            <a:pPr algn="ctr"/>
            <a:r>
              <a:rPr lang="en-US" dirty="0"/>
              <a:t>Describe your environmental impact and give a definition.</a:t>
            </a:r>
          </a:p>
        </p:txBody>
      </p:sp>
      <p:sp>
        <p:nvSpPr>
          <p:cNvPr id="3" name="Content Placeholder 2">
            <a:extLst>
              <a:ext uri="{FF2B5EF4-FFF2-40B4-BE49-F238E27FC236}">
                <a16:creationId xmlns:a16="http://schemas.microsoft.com/office/drawing/2014/main" id="{202664C4-E794-4E92-A8C5-D079B4E2A32B}"/>
              </a:ext>
            </a:extLst>
          </p:cNvPr>
          <p:cNvSpPr>
            <a:spLocks noGrp="1"/>
          </p:cNvSpPr>
          <p:nvPr>
            <p:ph idx="1"/>
          </p:nvPr>
        </p:nvSpPr>
        <p:spPr/>
        <p:txBody>
          <a:bodyPr/>
          <a:lstStyle/>
          <a:p>
            <a:pPr marL="45720" indent="0">
              <a:buNone/>
            </a:pPr>
            <a:br>
              <a:rPr lang="en-US" dirty="0"/>
            </a:br>
            <a:r>
              <a:rPr lang="en-US" sz="3200" dirty="0">
                <a:solidFill>
                  <a:schemeClr val="tx1"/>
                </a:solidFill>
                <a:latin typeface="Arial Narrow" panose="020B0606020202030204" pitchFamily="34" charset="0"/>
              </a:rPr>
              <a:t>The environmental impact I am concerned about is air pollution. Air pollution is a mix of gases that can reach dangerous levels in the air.</a:t>
            </a:r>
            <a:r>
              <a:rPr lang="en-US" sz="2800" dirty="0">
                <a:solidFill>
                  <a:schemeClr val="tx1"/>
                </a:solidFill>
                <a:latin typeface="Arial Narrow" panose="020B0606020202030204" pitchFamily="34" charset="0"/>
              </a:rPr>
              <a:t> </a:t>
            </a:r>
          </a:p>
          <a:p>
            <a:pPr marL="45720" indent="0">
              <a:buNone/>
            </a:pPr>
            <a:r>
              <a:rPr lang="en-US" sz="2800" dirty="0">
                <a:solidFill>
                  <a:schemeClr val="tx1"/>
                </a:solidFill>
                <a:latin typeface="Arial Narrow" panose="020B0606020202030204" pitchFamily="34" charset="0"/>
              </a:rPr>
              <a:t> </a:t>
            </a:r>
            <a:r>
              <a:rPr lang="en-US" sz="3200" dirty="0">
                <a:solidFill>
                  <a:schemeClr val="tx1"/>
                </a:solidFill>
                <a:latin typeface="Arial Narrow" panose="020B0606020202030204" pitchFamily="34" charset="0"/>
              </a:rPr>
              <a:t>(</a:t>
            </a:r>
            <a:r>
              <a:rPr lang="en-US" sz="3200" dirty="0">
                <a:solidFill>
                  <a:srgbClr val="FF0000"/>
                </a:solidFill>
                <a:latin typeface="Arial Narrow" panose="020B0606020202030204" pitchFamily="34" charset="0"/>
              </a:rPr>
              <a:t>Erase my words and put in your own</a:t>
            </a:r>
            <a:r>
              <a:rPr lang="en-US" sz="3200" dirty="0">
                <a:solidFill>
                  <a:schemeClr val="tx1"/>
                </a:solidFill>
                <a:latin typeface="Arial Narrow" panose="020B0606020202030204" pitchFamily="34" charset="0"/>
              </a:rPr>
              <a:t>)</a:t>
            </a:r>
            <a:endParaRPr lang="en-US"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2127650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DE9F0-33BB-4AA3-BE79-8E89C75DFA1F}"/>
              </a:ext>
            </a:extLst>
          </p:cNvPr>
          <p:cNvSpPr>
            <a:spLocks noGrp="1"/>
          </p:cNvSpPr>
          <p:nvPr>
            <p:ph type="title"/>
          </p:nvPr>
        </p:nvSpPr>
        <p:spPr/>
        <p:txBody>
          <a:bodyPr/>
          <a:lstStyle/>
          <a:p>
            <a:pPr algn="ctr"/>
            <a:r>
              <a:rPr lang="en-US" dirty="0"/>
              <a:t>How is your environmental impact affecting the environment? </a:t>
            </a:r>
          </a:p>
        </p:txBody>
      </p:sp>
      <p:sp>
        <p:nvSpPr>
          <p:cNvPr id="3" name="Content Placeholder 2">
            <a:extLst>
              <a:ext uri="{FF2B5EF4-FFF2-40B4-BE49-F238E27FC236}">
                <a16:creationId xmlns:a16="http://schemas.microsoft.com/office/drawing/2014/main" id="{202664C4-E794-4E92-A8C5-D079B4E2A32B}"/>
              </a:ext>
            </a:extLst>
          </p:cNvPr>
          <p:cNvSpPr>
            <a:spLocks noGrp="1"/>
          </p:cNvSpPr>
          <p:nvPr>
            <p:ph idx="1"/>
          </p:nvPr>
        </p:nvSpPr>
        <p:spPr/>
        <p:txBody>
          <a:bodyPr>
            <a:normAutofit/>
          </a:bodyPr>
          <a:lstStyle/>
          <a:p>
            <a:r>
              <a:rPr lang="en-US" sz="2400" dirty="0">
                <a:solidFill>
                  <a:schemeClr val="tx1"/>
                </a:solidFill>
              </a:rPr>
              <a:t>Air pollution affects animals and humans causing them to have heart and lung disease.</a:t>
            </a:r>
          </a:p>
          <a:p>
            <a:r>
              <a:rPr lang="en-US" sz="2400" dirty="0">
                <a:solidFill>
                  <a:schemeClr val="tx1"/>
                </a:solidFill>
              </a:rPr>
              <a:t>It also damages plants and trees. Air pollution can stop the growth of seedlings leading to us having less plants and trees growing.  With less plants growing it leads to less oxygen in the air. Plants help to clean the air and gets rid of the carbon dioxide and puts in oxygen that we need to breathe. </a:t>
            </a:r>
          </a:p>
          <a:p>
            <a:r>
              <a:rPr lang="en-US" sz="2400" dirty="0">
                <a:solidFill>
                  <a:srgbClr val="FF0000"/>
                </a:solidFill>
              </a:rPr>
              <a:t>(this is my example: erase it and then type in your own words)</a:t>
            </a:r>
          </a:p>
        </p:txBody>
      </p:sp>
    </p:spTree>
    <p:extLst>
      <p:ext uri="{BB962C8B-B14F-4D97-AF65-F5344CB8AC3E}">
        <p14:creationId xmlns:p14="http://schemas.microsoft.com/office/powerpoint/2010/main" val="412229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DE9F0-33BB-4AA3-BE79-8E89C75DFA1F}"/>
              </a:ext>
            </a:extLst>
          </p:cNvPr>
          <p:cNvSpPr>
            <a:spLocks noGrp="1"/>
          </p:cNvSpPr>
          <p:nvPr>
            <p:ph type="title"/>
          </p:nvPr>
        </p:nvSpPr>
        <p:spPr/>
        <p:txBody>
          <a:bodyPr/>
          <a:lstStyle/>
          <a:p>
            <a:pPr algn="ctr"/>
            <a:r>
              <a:rPr lang="en-US" dirty="0"/>
              <a:t>What can we do to help? </a:t>
            </a:r>
          </a:p>
        </p:txBody>
      </p:sp>
      <p:sp>
        <p:nvSpPr>
          <p:cNvPr id="3" name="Content Placeholder 2">
            <a:extLst>
              <a:ext uri="{FF2B5EF4-FFF2-40B4-BE49-F238E27FC236}">
                <a16:creationId xmlns:a16="http://schemas.microsoft.com/office/drawing/2014/main" id="{202664C4-E794-4E92-A8C5-D079B4E2A32B}"/>
              </a:ext>
            </a:extLst>
          </p:cNvPr>
          <p:cNvSpPr>
            <a:spLocks noGrp="1"/>
          </p:cNvSpPr>
          <p:nvPr>
            <p:ph idx="1"/>
          </p:nvPr>
        </p:nvSpPr>
        <p:spPr/>
        <p:txBody>
          <a:bodyPr>
            <a:normAutofit lnSpcReduction="10000"/>
          </a:bodyPr>
          <a:lstStyle/>
          <a:p>
            <a:pPr marL="45720" indent="0">
              <a:buNone/>
            </a:pPr>
            <a:r>
              <a:rPr lang="en-US" dirty="0">
                <a:solidFill>
                  <a:schemeClr val="tx1">
                    <a:lumMod val="85000"/>
                    <a:lumOff val="15000"/>
                  </a:schemeClr>
                </a:solidFill>
                <a:latin typeface="Arial Black" panose="020B0A04020102020204" pitchFamily="34" charset="0"/>
              </a:rPr>
              <a:t>We can help to prevent air pollution by:</a:t>
            </a:r>
          </a:p>
          <a:p>
            <a:r>
              <a:rPr lang="en-US" dirty="0">
                <a:solidFill>
                  <a:schemeClr val="tx1">
                    <a:lumMod val="85000"/>
                    <a:lumOff val="15000"/>
                  </a:schemeClr>
                </a:solidFill>
                <a:latin typeface="Arial Black" panose="020B0A04020102020204" pitchFamily="34" charset="0"/>
              </a:rPr>
              <a:t> Carpooling to work instead of taking your own car.  </a:t>
            </a:r>
          </a:p>
          <a:p>
            <a:r>
              <a:rPr lang="en-US" dirty="0">
                <a:solidFill>
                  <a:schemeClr val="tx1">
                    <a:lumMod val="85000"/>
                    <a:lumOff val="15000"/>
                  </a:schemeClr>
                </a:solidFill>
                <a:latin typeface="Arial Black" panose="020B0A04020102020204" pitchFamily="34" charset="0"/>
              </a:rPr>
              <a:t>Use mass transit like buses and trains.</a:t>
            </a:r>
          </a:p>
          <a:p>
            <a:r>
              <a:rPr lang="en-US" dirty="0">
                <a:solidFill>
                  <a:schemeClr val="tx1">
                    <a:lumMod val="85000"/>
                    <a:lumOff val="15000"/>
                  </a:schemeClr>
                </a:solidFill>
                <a:latin typeface="Arial Black" panose="020B0A04020102020204" pitchFamily="34" charset="0"/>
              </a:rPr>
              <a:t>Do a regular check up on your car</a:t>
            </a:r>
          </a:p>
          <a:p>
            <a:r>
              <a:rPr lang="en-US" dirty="0">
                <a:solidFill>
                  <a:schemeClr val="tx1">
                    <a:lumMod val="85000"/>
                    <a:lumOff val="15000"/>
                  </a:schemeClr>
                </a:solidFill>
                <a:latin typeface="Arial Black" panose="020B0A04020102020204" pitchFamily="34" charset="0"/>
              </a:rPr>
              <a:t>Buy an energy efficient car </a:t>
            </a:r>
          </a:p>
          <a:p>
            <a:r>
              <a:rPr lang="en-US" dirty="0">
                <a:solidFill>
                  <a:schemeClr val="tx1">
                    <a:lumMod val="85000"/>
                    <a:lumOff val="15000"/>
                  </a:schemeClr>
                </a:solidFill>
                <a:latin typeface="Arial Black" panose="020B0A04020102020204" pitchFamily="34" charset="0"/>
              </a:rPr>
              <a:t>Turn off lights when not using them</a:t>
            </a:r>
          </a:p>
          <a:p>
            <a:r>
              <a:rPr lang="en-US" dirty="0">
                <a:solidFill>
                  <a:schemeClr val="tx1">
                    <a:lumMod val="85000"/>
                    <a:lumOff val="15000"/>
                  </a:schemeClr>
                </a:solidFill>
                <a:latin typeface="Arial Black" panose="020B0A04020102020204" pitchFamily="34" charset="0"/>
              </a:rPr>
              <a:t>Plant a garden or a tree</a:t>
            </a:r>
          </a:p>
          <a:p>
            <a:endParaRPr lang="en-US" dirty="0">
              <a:solidFill>
                <a:schemeClr val="tx1">
                  <a:lumMod val="85000"/>
                  <a:lumOff val="15000"/>
                </a:schemeClr>
              </a:solidFill>
              <a:latin typeface="Arial Black" panose="020B0A04020102020204" pitchFamily="34" charset="0"/>
            </a:endParaRPr>
          </a:p>
          <a:p>
            <a:r>
              <a:rPr lang="en-US" dirty="0">
                <a:solidFill>
                  <a:srgbClr val="FF0000"/>
                </a:solidFill>
                <a:latin typeface="Arial Black" panose="020B0A04020102020204" pitchFamily="34" charset="0"/>
              </a:rPr>
              <a:t>Remember this is my work so erase and type your own.</a:t>
            </a:r>
          </a:p>
        </p:txBody>
      </p:sp>
    </p:spTree>
    <p:extLst>
      <p:ext uri="{BB962C8B-B14F-4D97-AF65-F5344CB8AC3E}">
        <p14:creationId xmlns:p14="http://schemas.microsoft.com/office/powerpoint/2010/main" val="1939737816"/>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21</TotalTime>
  <Words>248</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 Black</vt:lpstr>
      <vt:lpstr>Arial Narrow</vt:lpstr>
      <vt:lpstr>Corbel</vt:lpstr>
      <vt:lpstr>Basis</vt:lpstr>
      <vt:lpstr>Air Pollution  (this is my title erase it by back spacing and type your own title)</vt:lpstr>
      <vt:lpstr>Describe your environmental impact and give a definition.</vt:lpstr>
      <vt:lpstr>How is your environmental impact affecting the environment? </vt:lpstr>
      <vt:lpstr>What can we do to help?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Erase and Type your title here</dc:title>
  <dc:creator>Dana Kutsup</dc:creator>
  <cp:lastModifiedBy>Dana Kutsup</cp:lastModifiedBy>
  <cp:revision>4</cp:revision>
  <dcterms:created xsi:type="dcterms:W3CDTF">2020-06-08T12:09:23Z</dcterms:created>
  <dcterms:modified xsi:type="dcterms:W3CDTF">2020-06-08T12:48:44Z</dcterms:modified>
</cp:coreProperties>
</file>